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sldIdLst>
    <p:sldId id="256" r:id="rId2"/>
    <p:sldId id="257" r:id="rId3"/>
    <p:sldId id="258" r:id="rId4"/>
    <p:sldId id="285" r:id="rId5"/>
    <p:sldId id="286" r:id="rId6"/>
    <p:sldId id="290" r:id="rId7"/>
    <p:sldId id="289" r:id="rId8"/>
    <p:sldId id="291" r:id="rId9"/>
    <p:sldId id="293" r:id="rId10"/>
    <p:sldId id="29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51" autoAdjust="0"/>
    <p:restoredTop sz="94660"/>
  </p:normalViewPr>
  <p:slideViewPr>
    <p:cSldViewPr snapToGrid="0">
      <p:cViewPr varScale="1">
        <p:scale>
          <a:sx n="83" d="100"/>
          <a:sy n="83" d="100"/>
        </p:scale>
        <p:origin x="207" y="51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준섭 오" userId="1323eee44732c443" providerId="LiveId" clId="{6511B5F3-6647-43E3-BB3C-6A8712812A6E}"/>
    <pc:docChg chg="delSld">
      <pc:chgData name="준섭 오" userId="1323eee44732c443" providerId="LiveId" clId="{6511B5F3-6647-43E3-BB3C-6A8712812A6E}" dt="2024-08-27T09:02:42.465" v="2" actId="47"/>
      <pc:docMkLst>
        <pc:docMk/>
      </pc:docMkLst>
      <pc:sldChg chg="del">
        <pc:chgData name="준섭 오" userId="1323eee44732c443" providerId="LiveId" clId="{6511B5F3-6647-43E3-BB3C-6A8712812A6E}" dt="2024-08-27T09:02:42.465" v="2" actId="47"/>
        <pc:sldMkLst>
          <pc:docMk/>
          <pc:sldMk cId="1540650848" sldId="295"/>
        </pc:sldMkLst>
      </pc:sldChg>
      <pc:sldChg chg="del">
        <pc:chgData name="준섭 오" userId="1323eee44732c443" providerId="LiveId" clId="{6511B5F3-6647-43E3-BB3C-6A8712812A6E}" dt="2024-08-27T09:02:40.327" v="0" actId="47"/>
        <pc:sldMkLst>
          <pc:docMk/>
          <pc:sldMk cId="1660047747" sldId="297"/>
        </pc:sldMkLst>
      </pc:sldChg>
      <pc:sldChg chg="del">
        <pc:chgData name="준섭 오" userId="1323eee44732c443" providerId="LiveId" clId="{6511B5F3-6647-43E3-BB3C-6A8712812A6E}" dt="2024-08-27T09:02:41.612" v="1" actId="47"/>
        <pc:sldMkLst>
          <pc:docMk/>
          <pc:sldMk cId="3806553326" sldId="29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B06AC-3BE8-D7B6-790B-9D4F19FA9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006A98-5DAF-1E4B-F82D-A616C4353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547DF-8F7F-CC21-CBC3-DAE3761D0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DF91B-B226-EB64-8695-716C30C6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A27A62-CF12-B1F5-E18B-C76297DA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4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05E04-12CE-3E94-0311-FC28885A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21B935-CA70-F099-849C-A7F37FBC1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A66DAE-F776-9CF1-CC77-A75C9C60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7604A3-FB3E-903A-F623-037F5AD47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23754-1595-ECBB-3E86-325D1D7B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695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302C2A-2527-7269-7EBD-7624676B98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27C7BB-F81B-CFBD-1310-02AF1AB83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D79B12-F978-C5B6-DE77-B046C11E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83E301-B427-00E1-162D-9EF43406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B0193-9E06-8C08-A302-2293A47BC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0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96C02-A0BA-42DD-1643-A296116D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32522-943E-61B3-70D4-88813310C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C6753C-20CE-5CF3-DBEE-23417F4AD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629472-F5B2-942F-50CC-333CB776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094643-1F10-D0EC-8939-01964115A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90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DDDEE-921B-2519-196F-EEBADB53C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F08DAC-BBFE-1B03-072C-9228CF63E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2595FC-2E89-9B1E-0528-4A37B7697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50A780-B363-0D59-D79C-EED1852B0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F750E7-FFC2-65AC-5C5C-EF26163F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1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A8320-725C-AA14-A395-974D0849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A77653-487D-74D1-AE55-415BDE19A2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75876-7445-579B-F9B0-CCDD1D841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D7316B-0E92-78A3-C471-0A12843CC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079FD0-70F6-55B2-FF39-34D62EA8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B5207-2191-0E90-90E0-B83040C4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87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C185D-9806-6ABC-BD2C-9DDF26E9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4C1116-53A8-A618-CAD1-8B09DA292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9DE01-D5D0-7AA0-292C-550584CC8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5E6816-7A41-744E-7893-D7A61FB02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15C668-C7E3-D990-C20C-199DB294C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E97E58-5336-4252-C251-E6C57F0CD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1F9FDC-F2E7-9C1B-7EEB-035BB012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BA1152-BC70-F85B-3A80-0244DCF8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610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88040-EC4A-9C36-31F4-5476CB0B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80C644-B9FF-ACCE-0ECC-9333EC32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C72A48-8BA0-A16D-99BE-4CB48CB47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D794ED-4B13-071B-A265-C547B2EE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24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F134E4-3B48-153D-96DE-8BB244737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44F134-EC87-D3C7-2EE4-B824FCB8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DD8F89-320A-22F8-357B-97B7AACA3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18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7A440-849B-E23C-B921-CC945F44C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3A5C2-8DB4-988F-0D56-BB081B7FC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DC0B38-80E4-A020-543D-445DEDCE0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30623D-8710-6F07-0A97-3DF05D996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7B5379-6EFF-12B8-CDB6-8D54F0B4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EC05B2-3C14-E579-4519-23D4BD0B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817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DAC4F-81AF-7B6B-9FD0-700B8453C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19D349-CE47-CD07-0385-A946076B6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703697-9138-18AA-595D-27259E4C0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3A1495-80EC-95FE-2823-2F071F5DE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CC9F0D-154B-47E4-D5C8-F6FE4266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D7DEEF-262C-CA7C-4BD2-FA037FEB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07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CF30BD-908D-20CD-A679-200617C8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E2A8A4-AE08-490F-7D20-5EF97D562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F3DCF0-0A9F-C0AB-D111-A390B7373E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3012E4-EA86-4BA1-A56C-00CD16D7F17B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46CDA0-7E4D-87ED-35D6-7092AC345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D48DB0-AEF8-EBE6-0780-A20871CBD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393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8184" y="465174"/>
            <a:ext cx="11475632" cy="5927651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- h (</a:t>
            </a:r>
            <a:r>
              <a:rPr lang="ko-KR" altLang="en-US" sz="3000" b="1" dirty="0" err="1">
                <a:highlight>
                  <a:srgbClr val="FFFF00"/>
                </a:highlight>
              </a:rPr>
              <a:t>핑거</a:t>
            </a:r>
            <a:r>
              <a:rPr lang="ko-KR" altLang="en-US" sz="3000" b="1" dirty="0">
                <a:highlight>
                  <a:srgbClr val="FFFF00"/>
                </a:highlight>
              </a:rPr>
              <a:t> 높이</a:t>
            </a:r>
            <a:r>
              <a:rPr lang="en-US" altLang="ko-KR" sz="3000" b="1" dirty="0">
                <a:highlight>
                  <a:srgbClr val="FFFF00"/>
                </a:highlight>
              </a:rPr>
              <a:t>) :</a:t>
            </a:r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9mm 12mm 15mm 18mm 21mm 24mm 27mm</a:t>
            </a:r>
          </a:p>
          <a:p>
            <a:pPr marL="0" indent="0">
              <a:buNone/>
              <a:defRPr/>
            </a:pPr>
            <a:endParaRPr lang="en-US" altLang="ko-KR" sz="3000" b="1" dirty="0"/>
          </a:p>
          <a:p>
            <a:pPr marL="0" indent="0">
              <a:buNone/>
              <a:defRPr/>
            </a:pPr>
            <a:r>
              <a:rPr lang="en-US" altLang="ko-KR" sz="3000" b="1" dirty="0"/>
              <a:t>-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n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(</a:t>
            </a:r>
            <a:r>
              <a:rPr lang="ko-KR" altLang="en-US" sz="3000" b="1" dirty="0"/>
              <a:t>정다각형 종류</a:t>
            </a:r>
            <a:r>
              <a:rPr lang="en-US" altLang="ko-KR" sz="3000" b="1" dirty="0"/>
              <a:t>) : </a:t>
            </a:r>
          </a:p>
          <a:p>
            <a:pPr marL="0" indent="0">
              <a:buNone/>
              <a:defRPr/>
            </a:pPr>
            <a:r>
              <a:rPr lang="en-US" altLang="ko-KR" sz="3000" b="1" i="1" dirty="0"/>
              <a:t>n</a:t>
            </a:r>
            <a:r>
              <a:rPr lang="ko-KR" altLang="en-US" sz="3000" b="1" i="1" dirty="0"/>
              <a:t> </a:t>
            </a:r>
            <a:r>
              <a:rPr lang="en-US" altLang="ko-KR" sz="3000" b="1" i="1" dirty="0"/>
              <a:t>=</a:t>
            </a:r>
            <a:r>
              <a:rPr lang="ko-KR" altLang="en-US" sz="3000" b="1" i="1" dirty="0"/>
              <a:t> </a:t>
            </a:r>
            <a:r>
              <a:rPr lang="en-US" altLang="ko-KR" sz="3000" b="1" i="1" dirty="0"/>
              <a:t>4, n = 6, n = 8, n = 10, n= 12</a:t>
            </a:r>
          </a:p>
          <a:p>
            <a:pPr marL="0" indent="0">
              <a:buNone/>
              <a:defRPr/>
            </a:pPr>
            <a:endParaRPr lang="en-US" altLang="ko-KR" sz="3000" b="1" i="1" dirty="0"/>
          </a:p>
          <a:p>
            <a:pPr>
              <a:buFontTx/>
              <a:buChar char="-"/>
              <a:defRPr/>
            </a:pPr>
            <a:r>
              <a:rPr lang="en-US" altLang="ko-KR" sz="3000" b="1" dirty="0"/>
              <a:t>D (</a:t>
            </a:r>
            <a:r>
              <a:rPr lang="ko-KR" altLang="en-US" sz="3000" b="1" dirty="0"/>
              <a:t>외접원 지름</a:t>
            </a:r>
            <a:r>
              <a:rPr lang="en-US" altLang="ko-KR" sz="3000" b="1" dirty="0"/>
              <a:t>) : </a:t>
            </a:r>
          </a:p>
          <a:p>
            <a:pPr>
              <a:buFontTx/>
              <a:buChar char="-"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18, 21, 24, 27, 30, 33mm</a:t>
            </a:r>
          </a:p>
          <a:p>
            <a:pPr marL="0" indent="0">
              <a:buNone/>
              <a:defRPr/>
            </a:pPr>
            <a:endParaRPr lang="en-US" altLang="ko-KR" sz="3000" b="1" dirty="0"/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- t (</a:t>
            </a:r>
            <a:r>
              <a:rPr lang="ko-KR" altLang="en-US" sz="3000" b="1" dirty="0">
                <a:highlight>
                  <a:srgbClr val="FFFF00"/>
                </a:highlight>
              </a:rPr>
              <a:t>얇은 부분 </a:t>
            </a:r>
            <a:r>
              <a:rPr lang="en-US" altLang="ko-KR" sz="3000" b="1" dirty="0">
                <a:highlight>
                  <a:srgbClr val="FFFF00"/>
                </a:highlight>
              </a:rPr>
              <a:t>thickness) : 18mm</a:t>
            </a:r>
            <a:r>
              <a:rPr lang="ko-KR" altLang="en-US" sz="3000" b="1" dirty="0">
                <a:highlight>
                  <a:srgbClr val="FFFF00"/>
                </a:highlight>
              </a:rPr>
              <a:t> 대해서</a:t>
            </a:r>
            <a:endParaRPr lang="en-US" altLang="ko-KR" sz="3000" b="1" dirty="0">
              <a:highlight>
                <a:srgbClr val="FFFF00"/>
              </a:highlight>
            </a:endParaRPr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0.5mm 0.6mm 0.7mm 0.8mm 0.9mm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F156E77C-43B5-B626-8DD8-7F5BA1DFAA0A}"/>
              </a:ext>
            </a:extLst>
          </p:cNvPr>
          <p:cNvGrpSpPr/>
          <p:nvPr/>
        </p:nvGrpSpPr>
        <p:grpSpPr>
          <a:xfrm>
            <a:off x="9635613" y="7981"/>
            <a:ext cx="2556387" cy="6858000"/>
            <a:chOff x="10891691" y="163876"/>
            <a:chExt cx="1300312" cy="4750461"/>
          </a:xfrm>
        </p:grpSpPr>
        <p:pic>
          <p:nvPicPr>
            <p:cNvPr id="20" name="그림 19" descr="스크린샷, 대칭, 라인, 예술이(가) 표시된 사진&#10;&#10;자동 생성된 설명">
              <a:extLst>
                <a:ext uri="{FF2B5EF4-FFF2-40B4-BE49-F238E27FC236}">
                  <a16:creationId xmlns:a16="http://schemas.microsoft.com/office/drawing/2014/main" id="{77FD7406-151C-4987-1D92-86B5904308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057" r="49749" b="20572"/>
            <a:stretch/>
          </p:blipFill>
          <p:spPr>
            <a:xfrm>
              <a:off x="10891694" y="163876"/>
              <a:ext cx="1300306" cy="833017"/>
            </a:xfrm>
            <a:prstGeom prst="rect">
              <a:avLst/>
            </a:prstGeom>
          </p:spPr>
        </p:pic>
        <p:pic>
          <p:nvPicPr>
            <p:cNvPr id="22" name="그림 21" descr="대칭, 예술, 빛, 램프이(가) 표시된 사진&#10;&#10;자동 생성된 설명">
              <a:extLst>
                <a:ext uri="{FF2B5EF4-FFF2-40B4-BE49-F238E27FC236}">
                  <a16:creationId xmlns:a16="http://schemas.microsoft.com/office/drawing/2014/main" id="{FDAF6D65-CEB6-6CC2-17B6-CCC774B56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28" r="49749" b="14232"/>
            <a:stretch/>
          </p:blipFill>
          <p:spPr>
            <a:xfrm>
              <a:off x="10891691" y="996891"/>
              <a:ext cx="1300307" cy="926758"/>
            </a:xfrm>
            <a:prstGeom prst="rect">
              <a:avLst/>
            </a:prstGeom>
          </p:spPr>
        </p:pic>
        <p:pic>
          <p:nvPicPr>
            <p:cNvPr id="24" name="그림 23" descr="대칭, 라인, 스크린샷, 예술이(가) 표시된 사진&#10;&#10;자동 생성된 설명">
              <a:extLst>
                <a:ext uri="{FF2B5EF4-FFF2-40B4-BE49-F238E27FC236}">
                  <a16:creationId xmlns:a16="http://schemas.microsoft.com/office/drawing/2014/main" id="{AB279D1A-ADF0-264A-A7E0-B5CBC22BBC49}"/>
                </a:ext>
              </a:extLst>
            </p:cNvPr>
            <p:cNvPicPr>
              <a:picLocks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96" r="49670" b="16322"/>
            <a:stretch/>
          </p:blipFill>
          <p:spPr>
            <a:xfrm>
              <a:off x="10892403" y="1923649"/>
              <a:ext cx="1299600" cy="996896"/>
            </a:xfrm>
            <a:prstGeom prst="rect">
              <a:avLst/>
            </a:prstGeom>
          </p:spPr>
        </p:pic>
        <p:pic>
          <p:nvPicPr>
            <p:cNvPr id="26" name="그림 25" descr="대칭, 라인, 예술, 램프이(가) 표시된 사진&#10;&#10;자동 생성된 설명">
              <a:extLst>
                <a:ext uri="{FF2B5EF4-FFF2-40B4-BE49-F238E27FC236}">
                  <a16:creationId xmlns:a16="http://schemas.microsoft.com/office/drawing/2014/main" id="{47469CCF-11D3-AAB0-6FE7-1118807AFDDC}"/>
                </a:ext>
              </a:extLst>
            </p:cNvPr>
            <p:cNvPicPr>
              <a:picLocks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8559" r="49832" b="16769"/>
            <a:stretch/>
          </p:blipFill>
          <p:spPr>
            <a:xfrm>
              <a:off x="10892403" y="2920545"/>
              <a:ext cx="1299600" cy="996896"/>
            </a:xfrm>
            <a:prstGeom prst="rect">
              <a:avLst/>
            </a:prstGeom>
          </p:spPr>
        </p:pic>
        <p:pic>
          <p:nvPicPr>
            <p:cNvPr id="28" name="그림 27" descr="예술, 대칭, 직사각형, 스크린샷이(가) 표시된 사진&#10;&#10;자동 생성된 설명">
              <a:extLst>
                <a:ext uri="{FF2B5EF4-FFF2-40B4-BE49-F238E27FC236}">
                  <a16:creationId xmlns:a16="http://schemas.microsoft.com/office/drawing/2014/main" id="{DD16B084-1A13-5675-9B1F-799F349F651F}"/>
                </a:ext>
              </a:extLst>
            </p:cNvPr>
            <p:cNvPicPr>
              <a:picLocks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46" r="49749" b="18224"/>
            <a:stretch/>
          </p:blipFill>
          <p:spPr>
            <a:xfrm>
              <a:off x="10892403" y="3917441"/>
              <a:ext cx="1299600" cy="99689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0988A7-79FA-90F0-3409-2C23D41A1768}"/>
              </a:ext>
            </a:extLst>
          </p:cNvPr>
          <p:cNvSpPr txBox="1"/>
          <p:nvPr/>
        </p:nvSpPr>
        <p:spPr>
          <a:xfrm>
            <a:off x="104285" y="106126"/>
            <a:ext cx="820583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thickness (t) – Force per Thickness</a:t>
            </a:r>
            <a:endParaRPr lang="ko-KR" altLang="en-US" sz="20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20F025-1163-B0E9-C697-5B951FB80164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93904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EEC1143-2161-F367-B5BD-A66F0229BE46}"/>
              </a:ext>
            </a:extLst>
          </p:cNvPr>
          <p:cNvGrpSpPr/>
          <p:nvPr/>
        </p:nvGrpSpPr>
        <p:grpSpPr>
          <a:xfrm>
            <a:off x="286870" y="892768"/>
            <a:ext cx="9000000" cy="5400000"/>
            <a:chOff x="104285" y="807658"/>
            <a:chExt cx="8875746" cy="5412646"/>
          </a:xfrm>
        </p:grpSpPr>
        <p:pic>
          <p:nvPicPr>
            <p:cNvPr id="2" name="그림 1" descr="텍스트, 도표, 라인, 그래프이(가) 표시된 사진&#10;&#10;자동 생성된 설명">
              <a:extLst>
                <a:ext uri="{FF2B5EF4-FFF2-40B4-BE49-F238E27FC236}">
                  <a16:creationId xmlns:a16="http://schemas.microsoft.com/office/drawing/2014/main" id="{78DA18CC-08FE-6DE9-D8B0-82E805DD7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19" y="820304"/>
              <a:ext cx="4500000" cy="2700000"/>
            </a:xfrm>
            <a:prstGeom prst="rect">
              <a:avLst/>
            </a:prstGeom>
          </p:spPr>
        </p:pic>
        <p:pic>
          <p:nvPicPr>
            <p:cNvPr id="3" name="그림 2" descr="텍스트, 라인, 도표, 스크린샷이(가) 표시된 사진&#10;&#10;자동 생성된 설명">
              <a:extLst>
                <a:ext uri="{FF2B5EF4-FFF2-40B4-BE49-F238E27FC236}">
                  <a16:creationId xmlns:a16="http://schemas.microsoft.com/office/drawing/2014/main" id="{AB301F95-B711-7368-55BC-827D53224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031" y="807658"/>
              <a:ext cx="4500000" cy="2700000"/>
            </a:xfrm>
            <a:prstGeom prst="rect">
              <a:avLst/>
            </a:prstGeom>
          </p:spPr>
        </p:pic>
        <p:pic>
          <p:nvPicPr>
            <p:cNvPr id="9" name="그림 8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1EA78316-108D-E809-3419-05A245F53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85" y="3495012"/>
              <a:ext cx="4500000" cy="2700000"/>
            </a:xfrm>
            <a:prstGeom prst="rect">
              <a:avLst/>
            </a:prstGeom>
          </p:spPr>
        </p:pic>
        <p:pic>
          <p:nvPicPr>
            <p:cNvPr id="10" name="그림 9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0983DF03-7073-2038-DA3C-AA964BCD5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031" y="3520304"/>
              <a:ext cx="4500000" cy="27000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C54D4CB-6A6E-217B-9FF1-38A30185375A}"/>
              </a:ext>
            </a:extLst>
          </p:cNvPr>
          <p:cNvSpPr txBox="1"/>
          <p:nvPr/>
        </p:nvSpPr>
        <p:spPr>
          <a:xfrm>
            <a:off x="9842090" y="727587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0.5mm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884DC8-B601-3281-4034-4E842E6AAA14}"/>
              </a:ext>
            </a:extLst>
          </p:cNvPr>
          <p:cNvSpPr txBox="1"/>
          <p:nvPr/>
        </p:nvSpPr>
        <p:spPr>
          <a:xfrm>
            <a:off x="9842090" y="2151413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0.6mm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870890-FB26-DB50-902E-4EB130D71012}"/>
              </a:ext>
            </a:extLst>
          </p:cNvPr>
          <p:cNvSpPr txBox="1"/>
          <p:nvPr/>
        </p:nvSpPr>
        <p:spPr>
          <a:xfrm>
            <a:off x="9842090" y="3575239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0.7mm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044E2F-BC95-9733-EAC0-EDABB6DF9E59}"/>
              </a:ext>
            </a:extLst>
          </p:cNvPr>
          <p:cNvSpPr txBox="1"/>
          <p:nvPr/>
        </p:nvSpPr>
        <p:spPr>
          <a:xfrm>
            <a:off x="9842089" y="4999065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0.8mm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87FD11-CE7E-AB3C-01B9-DC9211EE2875}"/>
              </a:ext>
            </a:extLst>
          </p:cNvPr>
          <p:cNvSpPr txBox="1"/>
          <p:nvPr/>
        </p:nvSpPr>
        <p:spPr>
          <a:xfrm>
            <a:off x="9842088" y="6422889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0.9mm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697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9DDC20-F791-6AA0-48A4-8F74F7958C39}"/>
                  </a:ext>
                </a:extLst>
              </p:cNvPr>
              <p:cNvSpPr txBox="1"/>
              <p:nvPr/>
            </p:nvSpPr>
            <p:spPr>
              <a:xfrm>
                <a:off x="501445" y="344259"/>
                <a:ext cx="5102942" cy="7068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solidFill>
                      <a:srgbClr val="00B0F0"/>
                    </a:solidFill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Print Setting for TPE</a:t>
                </a:r>
              </a:p>
              <a:p>
                <a:pPr latinLnBrk="1">
                  <a:spcAft>
                    <a:spcPts val="800"/>
                  </a:spcAft>
                </a:pPr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Bed Temperature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50°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𝐶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Nozzle Temperature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235°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𝐶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Print Speed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20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𝑚𝑚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/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𝑠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Layer Height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0.15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𝑚𝑚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Initial Layer Height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0.25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𝑚𝑚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Infill Density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100%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Fan Speed Max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50%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	  Min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30%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Extrusion Multiplier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1.15(115%)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Retraction Length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1.5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𝑚𝑚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Retraction Speed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15</m:t>
                    </m:r>
                    <m:sSup>
                      <m:sSupPr>
                        <m:ctrlPr>
                          <a:rPr lang="ko-KR" altLang="ko-KR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𝑚𝑚</m:t>
                        </m:r>
                      </m:e>
                      <m:sup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3</m:t>
                        </m:r>
                      </m:sup>
                    </m:sSup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/</m:t>
                    </m:r>
                    <m:sSup>
                      <m:sSupPr>
                        <m:ctrlPr>
                          <a:rPr lang="ko-KR" altLang="ko-KR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𝑠</m:t>
                        </m:r>
                      </m:e>
                      <m:sup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2</m:t>
                        </m:r>
                      </m:sup>
                    </m:sSup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Times New Roman" panose="02020603050405020304" pitchFamily="18" charset="0"/>
                    <a:ea typeface="맑은 고딕" panose="020B0503020000020004" pitchFamily="50" charset="-127"/>
                  </a:rPr>
                  <a:t> </a:t>
                </a:r>
                <a:endParaRPr lang="ko-KR" altLang="ko-KR" sz="2400" kern="100" dirty="0">
                  <a:effectLst/>
                  <a:latin typeface="Times New Roman" panose="02020603050405020304" pitchFamily="18" charset="0"/>
                  <a:ea typeface="맑은 고딕" panose="020B0503020000020004" pitchFamily="50" charset="-127"/>
                </a:endParaRPr>
              </a:p>
              <a:p>
                <a:endParaRPr lang="ko-KR" alt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9DDC20-F791-6AA0-48A4-8F74F7958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45" y="344259"/>
                <a:ext cx="5102942" cy="7068602"/>
              </a:xfrm>
              <a:prstGeom prst="rect">
                <a:avLst/>
              </a:prstGeom>
              <a:blipFill>
                <a:blip r:embed="rId2"/>
                <a:stretch>
                  <a:fillRect l="-1792" t="-6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E2B7FA49-CE70-03C3-B708-AF230F7273B1}"/>
              </a:ext>
            </a:extLst>
          </p:cNvPr>
          <p:cNvGrpSpPr/>
          <p:nvPr/>
        </p:nvGrpSpPr>
        <p:grpSpPr>
          <a:xfrm>
            <a:off x="6331975" y="0"/>
            <a:ext cx="5860026" cy="6858000"/>
            <a:chOff x="6701667" y="0"/>
            <a:chExt cx="5490333" cy="607492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680A60D-D105-483B-3040-ACB4862C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1667" y="0"/>
              <a:ext cx="5490333" cy="343568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904D1B6-302A-614C-1A4F-A7D8A5FF5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1667" y="3435687"/>
              <a:ext cx="5490333" cy="2639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432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CF140DD-4A10-796F-D527-FF84ABDD6393}"/>
              </a:ext>
            </a:extLst>
          </p:cNvPr>
          <p:cNvSpPr txBox="1"/>
          <p:nvPr/>
        </p:nvSpPr>
        <p:spPr>
          <a:xfrm>
            <a:off x="2636809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12mm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C3EC9-868F-7685-A0EE-6B5226D0D66C}"/>
              </a:ext>
            </a:extLst>
          </p:cNvPr>
          <p:cNvSpPr txBox="1"/>
          <p:nvPr/>
        </p:nvSpPr>
        <p:spPr>
          <a:xfrm>
            <a:off x="940278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9mm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709B3-9D51-CE14-1935-F06DEA6BFEAE}"/>
              </a:ext>
            </a:extLst>
          </p:cNvPr>
          <p:cNvSpPr txBox="1"/>
          <p:nvPr/>
        </p:nvSpPr>
        <p:spPr>
          <a:xfrm>
            <a:off x="4255697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15mm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85F9E-DEF8-1259-5A35-08B3361ACA18}"/>
              </a:ext>
            </a:extLst>
          </p:cNvPr>
          <p:cNvSpPr txBox="1"/>
          <p:nvPr/>
        </p:nvSpPr>
        <p:spPr>
          <a:xfrm>
            <a:off x="5874585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18mm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C4DA7B-D899-AE18-D5A9-B08F4E82218F}"/>
              </a:ext>
            </a:extLst>
          </p:cNvPr>
          <p:cNvSpPr txBox="1"/>
          <p:nvPr/>
        </p:nvSpPr>
        <p:spPr>
          <a:xfrm>
            <a:off x="1015042" y="4948472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21mm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7878A9-753D-583B-26AE-9CB80F3BB15D}"/>
              </a:ext>
            </a:extLst>
          </p:cNvPr>
          <p:cNvSpPr txBox="1"/>
          <p:nvPr/>
        </p:nvSpPr>
        <p:spPr>
          <a:xfrm>
            <a:off x="3016371" y="4948472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24mm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B862A6-AFD8-8EE1-7EBA-B4D8914E7526}"/>
              </a:ext>
            </a:extLst>
          </p:cNvPr>
          <p:cNvSpPr txBox="1"/>
          <p:nvPr/>
        </p:nvSpPr>
        <p:spPr>
          <a:xfrm>
            <a:off x="5221857" y="4948472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27mm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9B5A84-E75B-9E7D-F609-56D4C9655B19}"/>
              </a:ext>
            </a:extLst>
          </p:cNvPr>
          <p:cNvGrpSpPr/>
          <p:nvPr/>
        </p:nvGrpSpPr>
        <p:grpSpPr>
          <a:xfrm>
            <a:off x="466822" y="909000"/>
            <a:ext cx="11343136" cy="5040000"/>
            <a:chOff x="385098" y="534407"/>
            <a:chExt cx="11343136" cy="5040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185D22-0C27-BE2B-C146-09499CE43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098" y="534407"/>
              <a:ext cx="6592516" cy="504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3ADE07A-002D-33EB-C0FB-50C56EF93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2147" y="534407"/>
              <a:ext cx="4346087" cy="50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6057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16DBF70B-2336-039B-55DA-CFA843CE226A}"/>
              </a:ext>
            </a:extLst>
          </p:cNvPr>
          <p:cNvGrpSpPr/>
          <p:nvPr/>
        </p:nvGrpSpPr>
        <p:grpSpPr>
          <a:xfrm>
            <a:off x="-84164" y="1443466"/>
            <a:ext cx="12360327" cy="3971068"/>
            <a:chOff x="-59043" y="199455"/>
            <a:chExt cx="13924836" cy="388633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C7B069F-063E-B6CC-DACC-0DCE1C7E4CC2}"/>
                </a:ext>
              </a:extLst>
            </p:cNvPr>
            <p:cNvGrpSpPr/>
            <p:nvPr/>
          </p:nvGrpSpPr>
          <p:grpSpPr>
            <a:xfrm>
              <a:off x="-59043" y="199455"/>
              <a:ext cx="3709851" cy="3886331"/>
              <a:chOff x="672851" y="1769040"/>
              <a:chExt cx="3709851" cy="3886331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296A124C-B32D-7CF7-C6B7-6F9CDCC41858}"/>
                  </a:ext>
                </a:extLst>
              </p:cNvPr>
              <p:cNvGrpSpPr/>
              <p:nvPr/>
            </p:nvGrpSpPr>
            <p:grpSpPr>
              <a:xfrm>
                <a:off x="948277" y="1769040"/>
                <a:ext cx="3159000" cy="3240000"/>
                <a:chOff x="1562232" y="1769040"/>
                <a:chExt cx="3159000" cy="3240000"/>
              </a:xfrm>
            </p:grpSpPr>
            <p:pic>
              <p:nvPicPr>
                <p:cNvPr id="7" name="그림 6" descr="실내, 기계, 과학 기기, 벽이(가) 표시된 사진&#10;&#10;자동 생성된 설명">
                  <a:extLst>
                    <a:ext uri="{FF2B5EF4-FFF2-40B4-BE49-F238E27FC236}">
                      <a16:creationId xmlns:a16="http://schemas.microsoft.com/office/drawing/2014/main" id="{A31A94EC-C6EA-30ED-2407-5B7839A280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62232" y="1769040"/>
                  <a:ext cx="3159000" cy="3240000"/>
                </a:xfrm>
                <a:prstGeom prst="rect">
                  <a:avLst/>
                </a:prstGeom>
              </p:spPr>
            </p:pic>
            <p:sp>
              <p:nvSpPr>
                <p:cNvPr id="8" name="화살표: 위쪽 7">
                  <a:extLst>
                    <a:ext uri="{FF2B5EF4-FFF2-40B4-BE49-F238E27FC236}">
                      <a16:creationId xmlns:a16="http://schemas.microsoft.com/office/drawing/2014/main" id="{30F892F6-681B-DC39-0943-DCBE1EB55F89}"/>
                    </a:ext>
                  </a:extLst>
                </p:cNvPr>
                <p:cNvSpPr/>
                <p:nvPr/>
              </p:nvSpPr>
              <p:spPr>
                <a:xfrm flipV="1">
                  <a:off x="3451709" y="2970873"/>
                  <a:ext cx="748000" cy="1483560"/>
                </a:xfrm>
                <a:prstGeom prst="upArrow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C2C363-107D-7E19-EB26-F804A4D8DFA0}"/>
                  </a:ext>
                </a:extLst>
              </p:cNvPr>
              <p:cNvSpPr txBox="1"/>
              <p:nvPr/>
            </p:nvSpPr>
            <p:spPr>
              <a:xfrm>
                <a:off x="672851" y="5009040"/>
                <a:ext cx="37098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Down Position, </a:t>
                </a:r>
                <a:r>
                  <a:rPr lang="en-US" altLang="ko-KR" dirty="0">
                    <a:solidFill>
                      <a:srgbClr val="0070C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Negative </a:t>
                </a:r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Pressure </a:t>
                </a:r>
                <a:r>
                  <a:rPr lang="en-US" altLang="ko-KR" b="1" dirty="0">
                    <a:solidFill>
                      <a:srgbClr val="0070C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DN</a:t>
                </a:r>
                <a:endParaRPr lang="ko-KR" altLang="en-US" b="1" dirty="0">
                  <a:solidFill>
                    <a:srgbClr val="0070C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B3BEEAE-B1E2-19DF-363F-FBD5BAB2C6F1}"/>
                </a:ext>
              </a:extLst>
            </p:cNvPr>
            <p:cNvGrpSpPr/>
            <p:nvPr/>
          </p:nvGrpSpPr>
          <p:grpSpPr>
            <a:xfrm>
              <a:off x="6750947" y="199455"/>
              <a:ext cx="3709851" cy="3872539"/>
              <a:chOff x="737376" y="1958452"/>
              <a:chExt cx="3709851" cy="3872539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E3258C5-CCE5-6F47-8D89-ADFE29E2BF27}"/>
                  </a:ext>
                </a:extLst>
              </p:cNvPr>
              <p:cNvGrpSpPr/>
              <p:nvPr/>
            </p:nvGrpSpPr>
            <p:grpSpPr>
              <a:xfrm>
                <a:off x="991427" y="1958452"/>
                <a:ext cx="3201750" cy="3240000"/>
                <a:chOff x="991427" y="1958452"/>
                <a:chExt cx="3201750" cy="3240000"/>
              </a:xfrm>
            </p:grpSpPr>
            <p:pic>
              <p:nvPicPr>
                <p:cNvPr id="17" name="그림 16" descr="기계, 과학 기기, 실내, 벽이(가) 표시된 사진&#10;&#10;자동 생성된 설명">
                  <a:extLst>
                    <a:ext uri="{FF2B5EF4-FFF2-40B4-BE49-F238E27FC236}">
                      <a16:creationId xmlns:a16="http://schemas.microsoft.com/office/drawing/2014/main" id="{A2501B61-10BB-7C3D-8F52-F8F4A53CD8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1427" y="1958452"/>
                  <a:ext cx="3201750" cy="3240000"/>
                </a:xfrm>
                <a:prstGeom prst="rect">
                  <a:avLst/>
                </a:prstGeom>
                <a:ln>
                  <a:solidFill>
                    <a:srgbClr val="0070C0"/>
                  </a:solidFill>
                </a:ln>
              </p:spPr>
            </p:pic>
            <p:sp>
              <p:nvSpPr>
                <p:cNvPr id="18" name="화살표: 위쪽 17">
                  <a:extLst>
                    <a:ext uri="{FF2B5EF4-FFF2-40B4-BE49-F238E27FC236}">
                      <a16:creationId xmlns:a16="http://schemas.microsoft.com/office/drawing/2014/main" id="{50744F94-6A40-EEC6-C581-7F85C7BD6C90}"/>
                    </a:ext>
                  </a:extLst>
                </p:cNvPr>
                <p:cNvSpPr/>
                <p:nvPr/>
              </p:nvSpPr>
              <p:spPr>
                <a:xfrm flipV="1">
                  <a:off x="2922662" y="2970873"/>
                  <a:ext cx="748000" cy="1483560"/>
                </a:xfrm>
                <a:prstGeom prst="upArrow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A15A0F-611A-8480-5003-F41A60D3CA7E}"/>
                  </a:ext>
                </a:extLst>
              </p:cNvPr>
              <p:cNvSpPr txBox="1"/>
              <p:nvPr/>
            </p:nvSpPr>
            <p:spPr>
              <a:xfrm>
                <a:off x="737376" y="5198452"/>
                <a:ext cx="3709851" cy="632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Up Position, </a:t>
                </a:r>
                <a:r>
                  <a:rPr lang="en-US" altLang="ko-KR" dirty="0">
                    <a:solidFill>
                      <a:srgbClr val="0070C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Negative</a:t>
                </a:r>
              </a:p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Pressure </a:t>
                </a:r>
                <a:r>
                  <a:rPr lang="en-US" altLang="ko-KR" b="1" dirty="0">
                    <a:solidFill>
                      <a:srgbClr val="0070C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UN</a:t>
                </a:r>
                <a:endParaRPr lang="ko-KR" altLang="en-US" b="1" dirty="0">
                  <a:solidFill>
                    <a:srgbClr val="0070C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3A27C25-6850-8711-3A2C-97BD00B8356D}"/>
                </a:ext>
              </a:extLst>
            </p:cNvPr>
            <p:cNvGrpSpPr/>
            <p:nvPr/>
          </p:nvGrpSpPr>
          <p:grpSpPr>
            <a:xfrm>
              <a:off x="3345952" y="199455"/>
              <a:ext cx="3709851" cy="3886331"/>
              <a:chOff x="646725" y="1978045"/>
              <a:chExt cx="3709851" cy="3886331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6C58240E-2FA0-CED2-35A0-5844F990F9F8}"/>
                  </a:ext>
                </a:extLst>
              </p:cNvPr>
              <p:cNvGrpSpPr/>
              <p:nvPr/>
            </p:nvGrpSpPr>
            <p:grpSpPr>
              <a:xfrm>
                <a:off x="922151" y="1978045"/>
                <a:ext cx="3159000" cy="3240000"/>
                <a:chOff x="1536106" y="1978045"/>
                <a:chExt cx="3159000" cy="3240000"/>
              </a:xfrm>
            </p:grpSpPr>
            <p:pic>
              <p:nvPicPr>
                <p:cNvPr id="22" name="그림 21" descr="실내, 기계, 과학 기기, 벽이(가) 표시된 사진&#10;&#10;자동 생성된 설명">
                  <a:extLst>
                    <a:ext uri="{FF2B5EF4-FFF2-40B4-BE49-F238E27FC236}">
                      <a16:creationId xmlns:a16="http://schemas.microsoft.com/office/drawing/2014/main" id="{E965DE29-577C-1950-D10D-A41E9FABBB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36106" y="1978045"/>
                  <a:ext cx="3159000" cy="3240000"/>
                </a:xfrm>
                <a:prstGeom prst="rect">
                  <a:avLst/>
                </a:prstGeom>
              </p:spPr>
            </p:pic>
            <p:sp>
              <p:nvSpPr>
                <p:cNvPr id="23" name="화살표: 위쪽 22">
                  <a:extLst>
                    <a:ext uri="{FF2B5EF4-FFF2-40B4-BE49-F238E27FC236}">
                      <a16:creationId xmlns:a16="http://schemas.microsoft.com/office/drawing/2014/main" id="{1C04B8D0-2875-4766-C188-24356C5D3CB4}"/>
                    </a:ext>
                  </a:extLst>
                </p:cNvPr>
                <p:cNvSpPr/>
                <p:nvPr/>
              </p:nvSpPr>
              <p:spPr>
                <a:xfrm rot="10800000" flipV="1">
                  <a:off x="3451709" y="2970873"/>
                  <a:ext cx="748000" cy="1483560"/>
                </a:xfrm>
                <a:prstGeom prst="upArrow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021C-1C12-CEC9-40B7-FB9B08D46F4D}"/>
                  </a:ext>
                </a:extLst>
              </p:cNvPr>
              <p:cNvSpPr txBox="1"/>
              <p:nvPr/>
            </p:nvSpPr>
            <p:spPr>
              <a:xfrm>
                <a:off x="646725" y="5218045"/>
                <a:ext cx="37098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Down Position, </a:t>
                </a:r>
                <a:r>
                  <a:rPr lang="en-US" altLang="ko-KR" dirty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Positive</a:t>
                </a:r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 Pressure </a:t>
                </a:r>
                <a:r>
                  <a:rPr lang="en-US" altLang="ko-KR" b="1" dirty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DP</a:t>
                </a:r>
                <a:endParaRPr lang="ko-KR" altLang="en-US" b="1" dirty="0">
                  <a:solidFill>
                    <a:srgbClr val="FF000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CCEA44E-E5AB-C6E1-5F76-B0EDED20FAE7}"/>
                </a:ext>
              </a:extLst>
            </p:cNvPr>
            <p:cNvGrpSpPr/>
            <p:nvPr/>
          </p:nvGrpSpPr>
          <p:grpSpPr>
            <a:xfrm>
              <a:off x="10155942" y="204810"/>
              <a:ext cx="3709851" cy="3867184"/>
              <a:chOff x="735665" y="2095331"/>
              <a:chExt cx="3709851" cy="3867184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C40D012-3E06-8226-0C64-C5136A9F2A14}"/>
                  </a:ext>
                </a:extLst>
              </p:cNvPr>
              <p:cNvGrpSpPr/>
              <p:nvPr/>
            </p:nvGrpSpPr>
            <p:grpSpPr>
              <a:xfrm>
                <a:off x="989716" y="2095331"/>
                <a:ext cx="3201750" cy="3240000"/>
                <a:chOff x="989716" y="2095331"/>
                <a:chExt cx="3201750" cy="3240000"/>
              </a:xfrm>
            </p:grpSpPr>
            <p:pic>
              <p:nvPicPr>
                <p:cNvPr id="27" name="그림 26" descr="기계, 과학 기기, 실내, 벽이(가) 표시된 사진&#10;&#10;자동 생성된 설명">
                  <a:extLst>
                    <a:ext uri="{FF2B5EF4-FFF2-40B4-BE49-F238E27FC236}">
                      <a16:creationId xmlns:a16="http://schemas.microsoft.com/office/drawing/2014/main" id="{A3086640-8F4C-6639-7195-E8DF6D65A1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9716" y="2095331"/>
                  <a:ext cx="3201750" cy="3240000"/>
                </a:xfrm>
                <a:prstGeom prst="rect">
                  <a:avLst/>
                </a:prstGeom>
              </p:spPr>
            </p:pic>
            <p:sp>
              <p:nvSpPr>
                <p:cNvPr id="28" name="화살표: 위쪽 27">
                  <a:extLst>
                    <a:ext uri="{FF2B5EF4-FFF2-40B4-BE49-F238E27FC236}">
                      <a16:creationId xmlns:a16="http://schemas.microsoft.com/office/drawing/2014/main" id="{52FF9BF6-4047-2745-C2A0-74AE0BD93E2C}"/>
                    </a:ext>
                  </a:extLst>
                </p:cNvPr>
                <p:cNvSpPr/>
                <p:nvPr/>
              </p:nvSpPr>
              <p:spPr>
                <a:xfrm rot="10800000" flipV="1">
                  <a:off x="2922662" y="2970873"/>
                  <a:ext cx="748000" cy="1483560"/>
                </a:xfrm>
                <a:prstGeom prst="upArrow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B433D2-6AF3-FA33-B16E-543F72FAA2EC}"/>
                  </a:ext>
                </a:extLst>
              </p:cNvPr>
              <p:cNvSpPr txBox="1"/>
              <p:nvPr/>
            </p:nvSpPr>
            <p:spPr>
              <a:xfrm>
                <a:off x="735665" y="5329976"/>
                <a:ext cx="3709851" cy="632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Up position, </a:t>
                </a:r>
                <a:r>
                  <a:rPr lang="en-US" altLang="ko-KR" dirty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Positive</a:t>
                </a:r>
              </a:p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Pressure </a:t>
                </a:r>
                <a:r>
                  <a:rPr lang="en-US" altLang="ko-KR" b="1" dirty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UP</a:t>
                </a:r>
                <a:endParaRPr lang="ko-KR" altLang="en-US" b="1" dirty="0">
                  <a:solidFill>
                    <a:srgbClr val="FF000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1127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>
            <a:extLst>
              <a:ext uri="{FF2B5EF4-FFF2-40B4-BE49-F238E27FC236}">
                <a16:creationId xmlns:a16="http://schemas.microsoft.com/office/drawing/2014/main" id="{ADEA3D98-DF45-36B3-B5A9-13BD3555C27D}"/>
              </a:ext>
            </a:extLst>
          </p:cNvPr>
          <p:cNvGrpSpPr/>
          <p:nvPr/>
        </p:nvGrpSpPr>
        <p:grpSpPr>
          <a:xfrm>
            <a:off x="907690" y="524634"/>
            <a:ext cx="10385170" cy="5298231"/>
            <a:chOff x="907690" y="544298"/>
            <a:chExt cx="10385170" cy="5298231"/>
          </a:xfrm>
        </p:grpSpPr>
        <p:pic>
          <p:nvPicPr>
            <p:cNvPr id="4" name="그림 3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D59BC8D6-2E80-2FF2-B7A8-72A5346CB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690" y="556487"/>
              <a:ext cx="5194436" cy="2682341"/>
            </a:xfrm>
            <a:prstGeom prst="rect">
              <a:avLst/>
            </a:prstGeom>
          </p:spPr>
        </p:pic>
        <p:pic>
          <p:nvPicPr>
            <p:cNvPr id="5" name="그림 4" descr="텍스트, 라인, 그래프, 도표이(가) 표시된 사진&#10;&#10;자동 생성된 설명">
              <a:extLst>
                <a:ext uri="{FF2B5EF4-FFF2-40B4-BE49-F238E27FC236}">
                  <a16:creationId xmlns:a16="http://schemas.microsoft.com/office/drawing/2014/main" id="{5E99C073-088A-3975-D951-80E013433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3" y="3159959"/>
              <a:ext cx="5194880" cy="2682570"/>
            </a:xfrm>
            <a:prstGeom prst="rect">
              <a:avLst/>
            </a:prstGeom>
          </p:spPr>
        </p:pic>
        <p:pic>
          <p:nvPicPr>
            <p:cNvPr id="7" name="그림 6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875E58BE-6B6F-E3A0-4DB8-DBB982E23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7980" y="3159959"/>
              <a:ext cx="5194880" cy="2682570"/>
            </a:xfrm>
            <a:prstGeom prst="rect">
              <a:avLst/>
            </a:prstGeom>
          </p:spPr>
        </p:pic>
        <p:pic>
          <p:nvPicPr>
            <p:cNvPr id="50" name="그림 49" descr="라인, 도표, 그래프, 텍스트이(가) 표시된 사진&#10;&#10;자동 생성된 설명">
              <a:extLst>
                <a:ext uri="{FF2B5EF4-FFF2-40B4-BE49-F238E27FC236}">
                  <a16:creationId xmlns:a16="http://schemas.microsoft.com/office/drawing/2014/main" id="{5E78DD94-93D9-6B26-92C3-B400F297A0EB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6791" y="544298"/>
              <a:ext cx="5194436" cy="2681465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61B5DC9-EE96-8373-5475-049604DD0DC8}"/>
              </a:ext>
            </a:extLst>
          </p:cNvPr>
          <p:cNvGrpSpPr/>
          <p:nvPr/>
        </p:nvGrpSpPr>
        <p:grpSpPr>
          <a:xfrm>
            <a:off x="0" y="5922292"/>
            <a:ext cx="12195959" cy="953050"/>
            <a:chOff x="0" y="5922292"/>
            <a:chExt cx="12195959" cy="95305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578DC43-85D0-474C-BA86-7368A82DBD7E}"/>
                </a:ext>
              </a:extLst>
            </p:cNvPr>
            <p:cNvGrpSpPr/>
            <p:nvPr/>
          </p:nvGrpSpPr>
          <p:grpSpPr>
            <a:xfrm>
              <a:off x="0" y="5932181"/>
              <a:ext cx="12195959" cy="943161"/>
              <a:chOff x="-3959" y="3723297"/>
              <a:chExt cx="12195959" cy="943161"/>
            </a:xfrm>
          </p:grpSpPr>
          <p:pic>
            <p:nvPicPr>
              <p:cNvPr id="26" name="그림 25" descr="스케치, 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D7BBDE0C-A251-9544-263A-9D363B5B74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734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0" name="그림 29" descr="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69A5451A-377F-C192-7B3C-ED51F837A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1600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4" name="그림 33" descr="흑백이(가) 표시된 사진&#10;&#10;낮은 신뢰도로 자동 생성된 설명">
                <a:extLst>
                  <a:ext uri="{FF2B5EF4-FFF2-40B4-BE49-F238E27FC236}">
                    <a16:creationId xmlns:a16="http://schemas.microsoft.com/office/drawing/2014/main" id="{F02B20C3-2801-0D9B-D995-A316DF0C9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882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5" name="그림 34" descr="스케치, 예술이(가) 표시된 사진&#10;&#10;자동 생성된 설명">
                <a:extLst>
                  <a:ext uri="{FF2B5EF4-FFF2-40B4-BE49-F238E27FC236}">
                    <a16:creationId xmlns:a16="http://schemas.microsoft.com/office/drawing/2014/main" id="{12DFA539-7726-1A40-7F5A-842C87621B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308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6" name="그림 35" descr="정물 사진, 블랙, 흑백, 빛이(가) 표시된 사진&#10;&#10;자동 생성된 설명">
                <a:extLst>
                  <a:ext uri="{FF2B5EF4-FFF2-40B4-BE49-F238E27FC236}">
                    <a16:creationId xmlns:a16="http://schemas.microsoft.com/office/drawing/2014/main" id="{E520FAB5-A1A4-E576-C361-30CCB3DFBA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59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7" name="그림 36" descr="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1AD85F7E-2441-1063-2295-87F20AC65A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030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8" name="그림 37" descr="예술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0C523C9F-0AEB-3842-88D1-44D3C7D56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4561" y="3723297"/>
                <a:ext cx="2030400" cy="943161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1410EEE-F619-087A-8E88-6DA1A61337BA}"/>
                </a:ext>
              </a:extLst>
            </p:cNvPr>
            <p:cNvSpPr txBox="1"/>
            <p:nvPr/>
          </p:nvSpPr>
          <p:spPr>
            <a:xfrm>
              <a:off x="75152" y="5922292"/>
              <a:ext cx="71846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9mm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DFE9DF4-36B7-AF6D-F73D-CF17DBCD0156}"/>
                </a:ext>
              </a:extLst>
            </p:cNvPr>
            <p:cNvSpPr txBox="1"/>
            <p:nvPr/>
          </p:nvSpPr>
          <p:spPr>
            <a:xfrm>
              <a:off x="1674250" y="592229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12mm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84E4C3A-EC88-EDA1-B044-04A7A09ECA37}"/>
                </a:ext>
              </a:extLst>
            </p:cNvPr>
            <p:cNvSpPr txBox="1"/>
            <p:nvPr/>
          </p:nvSpPr>
          <p:spPr>
            <a:xfrm>
              <a:off x="3451067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15mm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F5DDD2A-AEA8-AEF2-84D5-7764CD0D6ADE}"/>
                </a:ext>
              </a:extLst>
            </p:cNvPr>
            <p:cNvSpPr txBox="1"/>
            <p:nvPr/>
          </p:nvSpPr>
          <p:spPr>
            <a:xfrm>
              <a:off x="5043294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18mm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5C4BB1-CA77-F217-2AE5-6461E67B8FBB}"/>
                </a:ext>
              </a:extLst>
            </p:cNvPr>
            <p:cNvSpPr txBox="1"/>
            <p:nvPr/>
          </p:nvSpPr>
          <p:spPr>
            <a:xfrm>
              <a:off x="6755973" y="592229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21mm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31FB35F-857E-0BAD-CF0B-E1EB0EE395B5}"/>
                </a:ext>
              </a:extLst>
            </p:cNvPr>
            <p:cNvSpPr txBox="1"/>
            <p:nvPr/>
          </p:nvSpPr>
          <p:spPr>
            <a:xfrm>
              <a:off x="8489719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24mm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3C7F361-438E-B19D-7CFC-1826126B008F}"/>
                </a:ext>
              </a:extLst>
            </p:cNvPr>
            <p:cNvSpPr txBox="1"/>
            <p:nvPr/>
          </p:nvSpPr>
          <p:spPr>
            <a:xfrm>
              <a:off x="10165559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27mm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E46A415-13FD-6187-F5E9-C4575943C424}"/>
              </a:ext>
            </a:extLst>
          </p:cNvPr>
          <p:cNvSpPr txBox="1"/>
          <p:nvPr/>
        </p:nvSpPr>
        <p:spPr>
          <a:xfrm>
            <a:off x="104285" y="106126"/>
            <a:ext cx="777693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height (h) / Force per Pressure</a:t>
            </a:r>
            <a:endParaRPr lang="ko-KR" altLang="en-US" sz="2000" dirty="0"/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CBC810D-0336-BAE6-30A8-123B774F3F22}"/>
              </a:ext>
            </a:extLst>
          </p:cNvPr>
          <p:cNvCxnSpPr>
            <a:cxnSpLocks/>
          </p:cNvCxnSpPr>
          <p:nvPr/>
        </p:nvCxnSpPr>
        <p:spPr>
          <a:xfrm flipV="1">
            <a:off x="91654" y="556487"/>
            <a:ext cx="12008693" cy="8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30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95E6354-7322-CA9D-D96A-9E45B09FB9E5}"/>
              </a:ext>
            </a:extLst>
          </p:cNvPr>
          <p:cNvCxnSpPr>
            <a:cxnSpLocks/>
          </p:cNvCxnSpPr>
          <p:nvPr/>
        </p:nvCxnSpPr>
        <p:spPr>
          <a:xfrm flipV="1">
            <a:off x="91654" y="556487"/>
            <a:ext cx="12008693" cy="8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D8F9D31-58E8-69AB-726F-41E6714E5353}"/>
              </a:ext>
            </a:extLst>
          </p:cNvPr>
          <p:cNvSpPr txBox="1"/>
          <p:nvPr/>
        </p:nvSpPr>
        <p:spPr>
          <a:xfrm>
            <a:off x="104285" y="106126"/>
            <a:ext cx="758707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height (h) / Force per Height</a:t>
            </a:r>
            <a:endParaRPr lang="ko-KR" altLang="en-US" sz="2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8471F7-02AD-23F1-49E3-1DBE87DAB378}"/>
              </a:ext>
            </a:extLst>
          </p:cNvPr>
          <p:cNvGrpSpPr/>
          <p:nvPr/>
        </p:nvGrpSpPr>
        <p:grpSpPr>
          <a:xfrm>
            <a:off x="0" y="5922292"/>
            <a:ext cx="12195959" cy="953050"/>
            <a:chOff x="0" y="5922292"/>
            <a:chExt cx="12195959" cy="95305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97814E2-5A53-12B1-25F1-FBA5F6EE50F5}"/>
                </a:ext>
              </a:extLst>
            </p:cNvPr>
            <p:cNvGrpSpPr/>
            <p:nvPr/>
          </p:nvGrpSpPr>
          <p:grpSpPr>
            <a:xfrm>
              <a:off x="0" y="5932181"/>
              <a:ext cx="12195959" cy="943161"/>
              <a:chOff x="-3959" y="3723297"/>
              <a:chExt cx="12195959" cy="943161"/>
            </a:xfrm>
          </p:grpSpPr>
          <p:pic>
            <p:nvPicPr>
              <p:cNvPr id="17" name="그림 16" descr="스케치, 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82001C9E-8FE7-4259-B85C-682ED8720C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734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8" name="그림 17" descr="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BD53F5C5-070B-5103-BE36-469D06CE2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1600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9" name="그림 18" descr="흑백이(가) 표시된 사진&#10;&#10;낮은 신뢰도로 자동 생성된 설명">
                <a:extLst>
                  <a:ext uri="{FF2B5EF4-FFF2-40B4-BE49-F238E27FC236}">
                    <a16:creationId xmlns:a16="http://schemas.microsoft.com/office/drawing/2014/main" id="{651C1BC7-ED2A-E322-921F-3FB2F1287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882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0" name="그림 19" descr="스케치, 예술이(가) 표시된 사진&#10;&#10;자동 생성된 설명">
                <a:extLst>
                  <a:ext uri="{FF2B5EF4-FFF2-40B4-BE49-F238E27FC236}">
                    <a16:creationId xmlns:a16="http://schemas.microsoft.com/office/drawing/2014/main" id="{252BE842-FED1-1C8A-8AD9-4237417B7D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308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1" name="그림 20" descr="정물 사진, 블랙, 흑백, 빛이(가) 표시된 사진&#10;&#10;자동 생성된 설명">
                <a:extLst>
                  <a:ext uri="{FF2B5EF4-FFF2-40B4-BE49-F238E27FC236}">
                    <a16:creationId xmlns:a16="http://schemas.microsoft.com/office/drawing/2014/main" id="{3DD11F6A-EA0E-099A-2657-A3A675178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59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2" name="그림 21" descr="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5C8CEBA4-D816-E96B-1746-96BA3EF6D2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030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3" name="그림 22" descr="예술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A8F2278B-BC35-9D2B-FFFB-CC69CE92E8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4561" y="3723297"/>
                <a:ext cx="2030400" cy="943161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EB970C-AB2F-15EE-8D0C-85BDB85FD05F}"/>
                </a:ext>
              </a:extLst>
            </p:cNvPr>
            <p:cNvSpPr txBox="1"/>
            <p:nvPr/>
          </p:nvSpPr>
          <p:spPr>
            <a:xfrm>
              <a:off x="75152" y="5922292"/>
              <a:ext cx="71846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9mm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C57A21-B517-FEFE-2973-267B03A7CB15}"/>
                </a:ext>
              </a:extLst>
            </p:cNvPr>
            <p:cNvSpPr txBox="1"/>
            <p:nvPr/>
          </p:nvSpPr>
          <p:spPr>
            <a:xfrm>
              <a:off x="1674250" y="592229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12mm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BC6EB5-5A13-0C3A-AEB9-9547EFBE9BC7}"/>
                </a:ext>
              </a:extLst>
            </p:cNvPr>
            <p:cNvSpPr txBox="1"/>
            <p:nvPr/>
          </p:nvSpPr>
          <p:spPr>
            <a:xfrm>
              <a:off x="3451067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15mm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5BA812-71B1-84CF-32CE-B73E7306B63E}"/>
                </a:ext>
              </a:extLst>
            </p:cNvPr>
            <p:cNvSpPr txBox="1"/>
            <p:nvPr/>
          </p:nvSpPr>
          <p:spPr>
            <a:xfrm>
              <a:off x="5043294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18mm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D96517-FF92-5ACB-BAFF-01322FD1790A}"/>
                </a:ext>
              </a:extLst>
            </p:cNvPr>
            <p:cNvSpPr txBox="1"/>
            <p:nvPr/>
          </p:nvSpPr>
          <p:spPr>
            <a:xfrm>
              <a:off x="6755973" y="592229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21mm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547D70-9B16-D643-38B7-A3698258721D}"/>
                </a:ext>
              </a:extLst>
            </p:cNvPr>
            <p:cNvSpPr txBox="1"/>
            <p:nvPr/>
          </p:nvSpPr>
          <p:spPr>
            <a:xfrm>
              <a:off x="8489719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24mm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A9AB7B-727C-CEFD-C0EA-F719C66C0263}"/>
                </a:ext>
              </a:extLst>
            </p:cNvPr>
            <p:cNvSpPr txBox="1"/>
            <p:nvPr/>
          </p:nvSpPr>
          <p:spPr>
            <a:xfrm>
              <a:off x="10165559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27mm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C8A77D8-6C11-CF78-118E-9A11E663E34A}"/>
              </a:ext>
            </a:extLst>
          </p:cNvPr>
          <p:cNvGrpSpPr/>
          <p:nvPr/>
        </p:nvGrpSpPr>
        <p:grpSpPr>
          <a:xfrm>
            <a:off x="987358" y="665861"/>
            <a:ext cx="10217284" cy="5226007"/>
            <a:chOff x="1457552" y="729000"/>
            <a:chExt cx="9017108" cy="5400000"/>
          </a:xfrm>
        </p:grpSpPr>
        <p:pic>
          <p:nvPicPr>
            <p:cNvPr id="24" name="그림 23" descr="텍스트, 도표, 라인, 그래프이(가) 표시된 사진&#10;&#10;자동 생성된 설명">
              <a:extLst>
                <a:ext uri="{FF2B5EF4-FFF2-40B4-BE49-F238E27FC236}">
                  <a16:creationId xmlns:a16="http://schemas.microsoft.com/office/drawing/2014/main" id="{8694EA0F-B65E-D290-6785-F30D6F09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660" y="749689"/>
              <a:ext cx="4500000" cy="2700000"/>
            </a:xfrm>
            <a:prstGeom prst="rect">
              <a:avLst/>
            </a:prstGeom>
          </p:spPr>
        </p:pic>
        <p:pic>
          <p:nvPicPr>
            <p:cNvPr id="25" name="그림 24" descr="텍스트, 도표, 라인, 그래프이(가) 표시된 사진&#10;&#10;자동 생성된 설명">
              <a:extLst>
                <a:ext uri="{FF2B5EF4-FFF2-40B4-BE49-F238E27FC236}">
                  <a16:creationId xmlns:a16="http://schemas.microsoft.com/office/drawing/2014/main" id="{3CFDEC39-1940-2B60-C898-EBF6DAA0E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660" y="729000"/>
              <a:ext cx="4500000" cy="2700000"/>
            </a:xfrm>
            <a:prstGeom prst="rect">
              <a:avLst/>
            </a:prstGeom>
          </p:spPr>
        </p:pic>
        <p:pic>
          <p:nvPicPr>
            <p:cNvPr id="26" name="그림 25" descr="도표, 텍스트, 라인, 그래프이(가) 표시된 사진&#10;&#10;자동 생성된 설명">
              <a:extLst>
                <a:ext uri="{FF2B5EF4-FFF2-40B4-BE49-F238E27FC236}">
                  <a16:creationId xmlns:a16="http://schemas.microsoft.com/office/drawing/2014/main" id="{88D7A688-C2D4-5287-4A8A-6B3519B91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552" y="3429000"/>
              <a:ext cx="4500000" cy="2700000"/>
            </a:xfrm>
            <a:prstGeom prst="rect">
              <a:avLst/>
            </a:prstGeom>
          </p:spPr>
        </p:pic>
        <p:pic>
          <p:nvPicPr>
            <p:cNvPr id="27" name="그림 26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F155EB4E-10DF-3A10-5505-FC95C7554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660" y="3428999"/>
              <a:ext cx="4500000" cy="27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6512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C41BD5-BD31-CDCC-48E7-93D6B28FA160}"/>
              </a:ext>
            </a:extLst>
          </p:cNvPr>
          <p:cNvSpPr txBox="1"/>
          <p:nvPr/>
        </p:nvSpPr>
        <p:spPr>
          <a:xfrm>
            <a:off x="104285" y="106126"/>
            <a:ext cx="810023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diameter (d) – Force per Pressure</a:t>
            </a:r>
            <a:endParaRPr lang="ko-KR" altLang="en-US" sz="20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EFC639-D03D-D599-E3FE-D56C44ABF421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90228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1DA505-1C33-0DEB-20C5-C0ADBE59A0EF}"/>
              </a:ext>
            </a:extLst>
          </p:cNvPr>
          <p:cNvGrpSpPr/>
          <p:nvPr/>
        </p:nvGrpSpPr>
        <p:grpSpPr>
          <a:xfrm>
            <a:off x="45827" y="729000"/>
            <a:ext cx="9114502" cy="5400000"/>
            <a:chOff x="1635528" y="729000"/>
            <a:chExt cx="9000000" cy="5400000"/>
          </a:xfrm>
        </p:grpSpPr>
        <p:pic>
          <p:nvPicPr>
            <p:cNvPr id="2" name="그림 1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563260DC-6B92-F558-9A7D-F19FAABB4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5528" y="729000"/>
              <a:ext cx="4500000" cy="2700000"/>
            </a:xfrm>
            <a:prstGeom prst="rect">
              <a:avLst/>
            </a:prstGeom>
          </p:spPr>
        </p:pic>
        <p:pic>
          <p:nvPicPr>
            <p:cNvPr id="3" name="그림 2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D84A619E-982E-B14D-25BA-8D32742ED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528" y="729000"/>
              <a:ext cx="4500000" cy="2700000"/>
            </a:xfrm>
            <a:prstGeom prst="rect">
              <a:avLst/>
            </a:prstGeom>
          </p:spPr>
        </p:pic>
        <p:pic>
          <p:nvPicPr>
            <p:cNvPr id="6" name="그림 5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A5ECA1B3-D717-9EBD-DC24-81A3E8837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5528" y="3429000"/>
              <a:ext cx="4500000" cy="2700000"/>
            </a:xfrm>
            <a:prstGeom prst="rect">
              <a:avLst/>
            </a:prstGeom>
          </p:spPr>
        </p:pic>
        <p:pic>
          <p:nvPicPr>
            <p:cNvPr id="7" name="그림 6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4DF6762D-E829-0341-E264-DA96615AC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528" y="3429000"/>
              <a:ext cx="4500000" cy="27000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7D6C651-5509-B3BB-9C37-5C698E183017}"/>
              </a:ext>
            </a:extLst>
          </p:cNvPr>
          <p:cNvGrpSpPr/>
          <p:nvPr/>
        </p:nvGrpSpPr>
        <p:grpSpPr>
          <a:xfrm>
            <a:off x="9284450" y="0"/>
            <a:ext cx="3077497" cy="6858000"/>
            <a:chOff x="9284450" y="0"/>
            <a:chExt cx="3077497" cy="6858000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C6B7044-00AE-20E8-32BF-0F75ACAFC716}"/>
                </a:ext>
              </a:extLst>
            </p:cNvPr>
            <p:cNvGrpSpPr/>
            <p:nvPr/>
          </p:nvGrpSpPr>
          <p:grpSpPr>
            <a:xfrm>
              <a:off x="9284450" y="0"/>
              <a:ext cx="3077497" cy="6858000"/>
              <a:chOff x="9714270" y="0"/>
              <a:chExt cx="2477730" cy="5280217"/>
            </a:xfrm>
          </p:grpSpPr>
          <p:pic>
            <p:nvPicPr>
              <p:cNvPr id="10" name="그림 9" descr="달, 천체, 천문학 이벤트, 월광이(가) 표시된 사진&#10;&#10;자동 생성된 설명">
                <a:extLst>
                  <a:ext uri="{FF2B5EF4-FFF2-40B4-BE49-F238E27FC236}">
                    <a16:creationId xmlns:a16="http://schemas.microsoft.com/office/drawing/2014/main" id="{F2C66622-C3AF-9FEE-AB24-882CE1BC6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0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2" name="그림 11" descr="달, 천체, 밤, 천문학 이벤트이(가) 표시된 사진&#10;&#10;자동 생성된 설명">
                <a:extLst>
                  <a:ext uri="{FF2B5EF4-FFF2-40B4-BE49-F238E27FC236}">
                    <a16:creationId xmlns:a16="http://schemas.microsoft.com/office/drawing/2014/main" id="{AE36FEE2-B57D-49A2-6951-E56F81AEE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839974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4" name="그림 13" descr="달, 원, 천체, 밤이(가) 표시된 사진&#10;&#10;자동 생성된 설명">
                <a:extLst>
                  <a:ext uri="{FF2B5EF4-FFF2-40B4-BE49-F238E27FC236}">
                    <a16:creationId xmlns:a16="http://schemas.microsoft.com/office/drawing/2014/main" id="{BED1A3AD-C224-7160-17E7-F9BCEEF6A7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1679948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6" name="그림 15" descr="원, 달, 밤이(가) 표시된 사진&#10;&#10;자동 생성된 설명">
                <a:extLst>
                  <a:ext uri="{FF2B5EF4-FFF2-40B4-BE49-F238E27FC236}">
                    <a16:creationId xmlns:a16="http://schemas.microsoft.com/office/drawing/2014/main" id="{86CA7C9C-0065-94EA-C295-D0B3887FB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0" y="2519922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8" name="그림 17" descr="원, 달이(가) 표시된 사진&#10;&#10;자동 생성된 설명">
                <a:extLst>
                  <a:ext uri="{FF2B5EF4-FFF2-40B4-BE49-F238E27FC236}">
                    <a16:creationId xmlns:a16="http://schemas.microsoft.com/office/drawing/2014/main" id="{DDBEE13C-FEC0-A499-C7D3-30BFF06B5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3359896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20" name="그림 19" descr="원, 블랙, 달이(가) 표시된 사진&#10;&#10;자동 생성된 설명">
                <a:extLst>
                  <a:ext uri="{FF2B5EF4-FFF2-40B4-BE49-F238E27FC236}">
                    <a16:creationId xmlns:a16="http://schemas.microsoft.com/office/drawing/2014/main" id="{F75AF5FA-4621-618B-328D-29ACD9539C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4199870"/>
                <a:ext cx="2477729" cy="1080347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8492303-FED5-EAC4-AD9B-CDFE0DA29B81}"/>
                </a:ext>
              </a:extLst>
            </p:cNvPr>
            <p:cNvSpPr txBox="1"/>
            <p:nvPr/>
          </p:nvSpPr>
          <p:spPr>
            <a:xfrm>
              <a:off x="9488402" y="51257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18mm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7FC06D-4E1A-8442-9A00-4389F2532FEA}"/>
                </a:ext>
              </a:extLst>
            </p:cNvPr>
            <p:cNvSpPr txBox="1"/>
            <p:nvPr/>
          </p:nvSpPr>
          <p:spPr>
            <a:xfrm>
              <a:off x="9488402" y="160441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21mm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C2EC8F-AC0D-2F74-A03C-11C967163714}"/>
                </a:ext>
              </a:extLst>
            </p:cNvPr>
            <p:cNvSpPr txBox="1"/>
            <p:nvPr/>
          </p:nvSpPr>
          <p:spPr>
            <a:xfrm>
              <a:off x="9488402" y="269624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24mm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2D5EF3B-AB9A-DF94-F23B-4FD0DCF1ADE7}"/>
                </a:ext>
              </a:extLst>
            </p:cNvPr>
            <p:cNvSpPr txBox="1"/>
            <p:nvPr/>
          </p:nvSpPr>
          <p:spPr>
            <a:xfrm>
              <a:off x="9488402" y="378808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27mm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234C7A-0FB4-37D8-CC90-3F45E8D61E73}"/>
                </a:ext>
              </a:extLst>
            </p:cNvPr>
            <p:cNvSpPr txBox="1"/>
            <p:nvPr/>
          </p:nvSpPr>
          <p:spPr>
            <a:xfrm>
              <a:off x="9488402" y="487991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30mm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B27BAA0-F9F2-13A7-EBE4-1C74F0BD2C03}"/>
                </a:ext>
              </a:extLst>
            </p:cNvPr>
            <p:cNvSpPr txBox="1"/>
            <p:nvPr/>
          </p:nvSpPr>
          <p:spPr>
            <a:xfrm>
              <a:off x="9488402" y="5971751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33mm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2650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A27FAC7-027E-55AC-9486-19F1AE176389}"/>
              </a:ext>
            </a:extLst>
          </p:cNvPr>
          <p:cNvGrpSpPr/>
          <p:nvPr/>
        </p:nvGrpSpPr>
        <p:grpSpPr>
          <a:xfrm>
            <a:off x="9284450" y="0"/>
            <a:ext cx="3077497" cy="6858000"/>
            <a:chOff x="9284450" y="0"/>
            <a:chExt cx="3077497" cy="6858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7C6D8E9-B325-869C-0763-DE87ED051A73}"/>
                </a:ext>
              </a:extLst>
            </p:cNvPr>
            <p:cNvGrpSpPr/>
            <p:nvPr/>
          </p:nvGrpSpPr>
          <p:grpSpPr>
            <a:xfrm>
              <a:off x="9284450" y="0"/>
              <a:ext cx="3077497" cy="6858000"/>
              <a:chOff x="9714270" y="0"/>
              <a:chExt cx="2477730" cy="5280217"/>
            </a:xfrm>
          </p:grpSpPr>
          <p:pic>
            <p:nvPicPr>
              <p:cNvPr id="12" name="그림 11" descr="달, 천체, 천문학 이벤트, 월광이(가) 표시된 사진&#10;&#10;자동 생성된 설명">
                <a:extLst>
                  <a:ext uri="{FF2B5EF4-FFF2-40B4-BE49-F238E27FC236}">
                    <a16:creationId xmlns:a16="http://schemas.microsoft.com/office/drawing/2014/main" id="{FD93BD19-2E94-8FD9-0F7D-F717B8C57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0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3" name="그림 12" descr="달, 천체, 밤, 천문학 이벤트이(가) 표시된 사진&#10;&#10;자동 생성된 설명">
                <a:extLst>
                  <a:ext uri="{FF2B5EF4-FFF2-40B4-BE49-F238E27FC236}">
                    <a16:creationId xmlns:a16="http://schemas.microsoft.com/office/drawing/2014/main" id="{A5F300F0-E49A-45E2-3737-BD03AA9A25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839974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4" name="그림 13" descr="달, 원, 천체, 밤이(가) 표시된 사진&#10;&#10;자동 생성된 설명">
                <a:extLst>
                  <a:ext uri="{FF2B5EF4-FFF2-40B4-BE49-F238E27FC236}">
                    <a16:creationId xmlns:a16="http://schemas.microsoft.com/office/drawing/2014/main" id="{82EA0EAC-D3BD-6296-FC3C-CF903E33C7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1679948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5" name="그림 14" descr="원, 달, 밤이(가) 표시된 사진&#10;&#10;자동 생성된 설명">
                <a:extLst>
                  <a:ext uri="{FF2B5EF4-FFF2-40B4-BE49-F238E27FC236}">
                    <a16:creationId xmlns:a16="http://schemas.microsoft.com/office/drawing/2014/main" id="{2DC720CA-333F-133F-6FED-EC952706A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0" y="2519922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6" name="그림 15" descr="원, 달이(가) 표시된 사진&#10;&#10;자동 생성된 설명">
                <a:extLst>
                  <a:ext uri="{FF2B5EF4-FFF2-40B4-BE49-F238E27FC236}">
                    <a16:creationId xmlns:a16="http://schemas.microsoft.com/office/drawing/2014/main" id="{1B6B94A6-B519-391E-3182-2D912AB8D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3359896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7" name="그림 16" descr="원, 블랙, 달이(가) 표시된 사진&#10;&#10;자동 생성된 설명">
                <a:extLst>
                  <a:ext uri="{FF2B5EF4-FFF2-40B4-BE49-F238E27FC236}">
                    <a16:creationId xmlns:a16="http://schemas.microsoft.com/office/drawing/2014/main" id="{42F38430-5F7D-F31C-B67D-7574EEAD9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4199870"/>
                <a:ext cx="2477729" cy="1080347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4707CA-C10B-A3DE-FAD1-98E8199243F5}"/>
                </a:ext>
              </a:extLst>
            </p:cNvPr>
            <p:cNvSpPr txBox="1"/>
            <p:nvPr/>
          </p:nvSpPr>
          <p:spPr>
            <a:xfrm>
              <a:off x="9488402" y="51257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18mm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1ADE83-C52E-5979-7FDE-877013955329}"/>
                </a:ext>
              </a:extLst>
            </p:cNvPr>
            <p:cNvSpPr txBox="1"/>
            <p:nvPr/>
          </p:nvSpPr>
          <p:spPr>
            <a:xfrm>
              <a:off x="9488402" y="160441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21mm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CF6D4A-DCF6-EA4F-0AD7-A07BC96EC277}"/>
                </a:ext>
              </a:extLst>
            </p:cNvPr>
            <p:cNvSpPr txBox="1"/>
            <p:nvPr/>
          </p:nvSpPr>
          <p:spPr>
            <a:xfrm>
              <a:off x="9488402" y="269624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24mm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F3CA35-17F2-551E-E84C-8685FDEA13F1}"/>
                </a:ext>
              </a:extLst>
            </p:cNvPr>
            <p:cNvSpPr txBox="1"/>
            <p:nvPr/>
          </p:nvSpPr>
          <p:spPr>
            <a:xfrm>
              <a:off x="9488402" y="378808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27mm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AC8711-5D77-65AF-C765-78C76CB96C7B}"/>
                </a:ext>
              </a:extLst>
            </p:cNvPr>
            <p:cNvSpPr txBox="1"/>
            <p:nvPr/>
          </p:nvSpPr>
          <p:spPr>
            <a:xfrm>
              <a:off x="9488402" y="487991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30mm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B36B88-FED8-B701-93B8-655D1C8333A5}"/>
                </a:ext>
              </a:extLst>
            </p:cNvPr>
            <p:cNvSpPr txBox="1"/>
            <p:nvPr/>
          </p:nvSpPr>
          <p:spPr>
            <a:xfrm>
              <a:off x="9488402" y="5971751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33mm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3CF963F-2938-D5F1-8C4A-20DB778C09E4}"/>
              </a:ext>
            </a:extLst>
          </p:cNvPr>
          <p:cNvSpPr txBox="1"/>
          <p:nvPr/>
        </p:nvSpPr>
        <p:spPr>
          <a:xfrm>
            <a:off x="104285" y="106126"/>
            <a:ext cx="819198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diameter (d) – Force per Diameter</a:t>
            </a:r>
            <a:endParaRPr lang="ko-KR" altLang="en-US" sz="20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FE4227D-4EEA-FCDB-7EC8-872D5CC81239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90228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13EC50-5FCB-7874-F191-3E0121129463}"/>
              </a:ext>
            </a:extLst>
          </p:cNvPr>
          <p:cNvGrpSpPr/>
          <p:nvPr/>
        </p:nvGrpSpPr>
        <p:grpSpPr>
          <a:xfrm>
            <a:off x="149015" y="734667"/>
            <a:ext cx="8908125" cy="5400000"/>
            <a:chOff x="146591" y="932322"/>
            <a:chExt cx="8908125" cy="5352778"/>
          </a:xfrm>
        </p:grpSpPr>
        <p:pic>
          <p:nvPicPr>
            <p:cNvPr id="20" name="그림 19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EB690F02-6F6E-9441-8CB8-5ACC894DE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91" y="932322"/>
              <a:ext cx="4500000" cy="2700000"/>
            </a:xfrm>
            <a:prstGeom prst="rect">
              <a:avLst/>
            </a:prstGeom>
          </p:spPr>
        </p:pic>
        <p:pic>
          <p:nvPicPr>
            <p:cNvPr id="21" name="그림 20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982E70C9-B8E1-EA95-5BEF-FABD8B577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4716" y="932322"/>
              <a:ext cx="4500000" cy="2700000"/>
            </a:xfrm>
            <a:prstGeom prst="rect">
              <a:avLst/>
            </a:prstGeom>
          </p:spPr>
        </p:pic>
        <p:pic>
          <p:nvPicPr>
            <p:cNvPr id="22" name="그림 21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79833E6F-35C4-4F37-135C-A97C979FC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91" y="3585100"/>
              <a:ext cx="4500000" cy="2700000"/>
            </a:xfrm>
            <a:prstGeom prst="rect">
              <a:avLst/>
            </a:prstGeom>
          </p:spPr>
        </p:pic>
        <p:pic>
          <p:nvPicPr>
            <p:cNvPr id="23" name="그림 22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CC5E4028-15B0-801F-720E-E4E692495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358" y="3585100"/>
              <a:ext cx="4500000" cy="27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2180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C7C6FB8-AA82-0A22-9198-036D58CC85F1}"/>
              </a:ext>
            </a:extLst>
          </p:cNvPr>
          <p:cNvGrpSpPr/>
          <p:nvPr/>
        </p:nvGrpSpPr>
        <p:grpSpPr>
          <a:xfrm>
            <a:off x="286870" y="892768"/>
            <a:ext cx="9000000" cy="5400000"/>
            <a:chOff x="907776" y="242785"/>
            <a:chExt cx="8940000" cy="5364000"/>
          </a:xfrm>
        </p:grpSpPr>
        <p:pic>
          <p:nvPicPr>
            <p:cNvPr id="4" name="그림 3" descr="라인, 텍스트, 그래프, 도표이(가) 표시된 사진&#10;&#10;자동 생성된 설명">
              <a:extLst>
                <a:ext uri="{FF2B5EF4-FFF2-40B4-BE49-F238E27FC236}">
                  <a16:creationId xmlns:a16="http://schemas.microsoft.com/office/drawing/2014/main" id="{37225760-6D16-AD4D-7D7D-E9E89A860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776" y="242785"/>
              <a:ext cx="4470000" cy="2682000"/>
            </a:xfrm>
            <a:prstGeom prst="rect">
              <a:avLst/>
            </a:prstGeom>
          </p:spPr>
        </p:pic>
        <p:pic>
          <p:nvPicPr>
            <p:cNvPr id="5" name="그림 4" descr="라인, 도표, 그래프, 텍스트이(가) 표시된 사진&#10;&#10;자동 생성된 설명">
              <a:extLst>
                <a:ext uri="{FF2B5EF4-FFF2-40B4-BE49-F238E27FC236}">
                  <a16:creationId xmlns:a16="http://schemas.microsoft.com/office/drawing/2014/main" id="{8A968C44-F417-4C78-1216-19E1CC3D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776" y="2924785"/>
              <a:ext cx="4469999" cy="2682000"/>
            </a:xfrm>
            <a:prstGeom prst="rect">
              <a:avLst/>
            </a:prstGeom>
          </p:spPr>
        </p:pic>
        <p:pic>
          <p:nvPicPr>
            <p:cNvPr id="6" name="그림 5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4692F940-F4B3-7BC3-96CB-7970F9CE0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776" y="242785"/>
              <a:ext cx="4470000" cy="2682000"/>
            </a:xfrm>
            <a:prstGeom prst="rect">
              <a:avLst/>
            </a:prstGeom>
          </p:spPr>
        </p:pic>
        <p:pic>
          <p:nvPicPr>
            <p:cNvPr id="7" name="그림 6" descr="텍스트, 라인, 그래프, 도표이(가) 표시된 사진&#10;&#10;자동 생성된 설명">
              <a:extLst>
                <a:ext uri="{FF2B5EF4-FFF2-40B4-BE49-F238E27FC236}">
                  <a16:creationId xmlns:a16="http://schemas.microsoft.com/office/drawing/2014/main" id="{C10ED0A2-12CE-7A88-CBBC-6FD416918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776" y="2924785"/>
              <a:ext cx="4470000" cy="268200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156E77C-43B5-B626-8DD8-7F5BA1DFAA0A}"/>
              </a:ext>
            </a:extLst>
          </p:cNvPr>
          <p:cNvGrpSpPr/>
          <p:nvPr/>
        </p:nvGrpSpPr>
        <p:grpSpPr>
          <a:xfrm>
            <a:off x="9635613" y="0"/>
            <a:ext cx="2556387" cy="6858000"/>
            <a:chOff x="10891691" y="163876"/>
            <a:chExt cx="1300312" cy="4750461"/>
          </a:xfrm>
        </p:grpSpPr>
        <p:pic>
          <p:nvPicPr>
            <p:cNvPr id="20" name="그림 19" descr="스크린샷, 대칭, 라인, 예술이(가) 표시된 사진&#10;&#10;자동 생성된 설명">
              <a:extLst>
                <a:ext uri="{FF2B5EF4-FFF2-40B4-BE49-F238E27FC236}">
                  <a16:creationId xmlns:a16="http://schemas.microsoft.com/office/drawing/2014/main" id="{77FD7406-151C-4987-1D92-86B5904308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057" r="49749" b="20572"/>
            <a:stretch/>
          </p:blipFill>
          <p:spPr>
            <a:xfrm>
              <a:off x="10891694" y="163876"/>
              <a:ext cx="1300306" cy="833017"/>
            </a:xfrm>
            <a:prstGeom prst="rect">
              <a:avLst/>
            </a:prstGeom>
          </p:spPr>
        </p:pic>
        <p:pic>
          <p:nvPicPr>
            <p:cNvPr id="22" name="그림 21" descr="대칭, 예술, 빛, 램프이(가) 표시된 사진&#10;&#10;자동 생성된 설명">
              <a:extLst>
                <a:ext uri="{FF2B5EF4-FFF2-40B4-BE49-F238E27FC236}">
                  <a16:creationId xmlns:a16="http://schemas.microsoft.com/office/drawing/2014/main" id="{FDAF6D65-CEB6-6CC2-17B6-CCC774B56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28" r="49749" b="14232"/>
            <a:stretch/>
          </p:blipFill>
          <p:spPr>
            <a:xfrm>
              <a:off x="10891691" y="996891"/>
              <a:ext cx="1300307" cy="926758"/>
            </a:xfrm>
            <a:prstGeom prst="rect">
              <a:avLst/>
            </a:prstGeom>
          </p:spPr>
        </p:pic>
        <p:pic>
          <p:nvPicPr>
            <p:cNvPr id="24" name="그림 23" descr="대칭, 라인, 스크린샷, 예술이(가) 표시된 사진&#10;&#10;자동 생성된 설명">
              <a:extLst>
                <a:ext uri="{FF2B5EF4-FFF2-40B4-BE49-F238E27FC236}">
                  <a16:creationId xmlns:a16="http://schemas.microsoft.com/office/drawing/2014/main" id="{AB279D1A-ADF0-264A-A7E0-B5CBC22BBC49}"/>
                </a:ext>
              </a:extLst>
            </p:cNvPr>
            <p:cNvPicPr>
              <a:picLocks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96" r="49670" b="16322"/>
            <a:stretch/>
          </p:blipFill>
          <p:spPr>
            <a:xfrm>
              <a:off x="10892403" y="1923649"/>
              <a:ext cx="1299600" cy="996896"/>
            </a:xfrm>
            <a:prstGeom prst="rect">
              <a:avLst/>
            </a:prstGeom>
          </p:spPr>
        </p:pic>
        <p:pic>
          <p:nvPicPr>
            <p:cNvPr id="26" name="그림 25" descr="대칭, 라인, 예술, 램프이(가) 표시된 사진&#10;&#10;자동 생성된 설명">
              <a:extLst>
                <a:ext uri="{FF2B5EF4-FFF2-40B4-BE49-F238E27FC236}">
                  <a16:creationId xmlns:a16="http://schemas.microsoft.com/office/drawing/2014/main" id="{47469CCF-11D3-AAB0-6FE7-1118807AFDDC}"/>
                </a:ext>
              </a:extLst>
            </p:cNvPr>
            <p:cNvPicPr>
              <a:picLocks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8559" r="49832" b="16769"/>
            <a:stretch/>
          </p:blipFill>
          <p:spPr>
            <a:xfrm>
              <a:off x="10892403" y="2920545"/>
              <a:ext cx="1299600" cy="996896"/>
            </a:xfrm>
            <a:prstGeom prst="rect">
              <a:avLst/>
            </a:prstGeom>
          </p:spPr>
        </p:pic>
        <p:pic>
          <p:nvPicPr>
            <p:cNvPr id="28" name="그림 27" descr="예술, 대칭, 직사각형, 스크린샷이(가) 표시된 사진&#10;&#10;자동 생성된 설명">
              <a:extLst>
                <a:ext uri="{FF2B5EF4-FFF2-40B4-BE49-F238E27FC236}">
                  <a16:creationId xmlns:a16="http://schemas.microsoft.com/office/drawing/2014/main" id="{DD16B084-1A13-5675-9B1F-799F349F651F}"/>
                </a:ext>
              </a:extLst>
            </p:cNvPr>
            <p:cNvPicPr>
              <a:picLocks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46" r="49749" b="18224"/>
            <a:stretch/>
          </p:blipFill>
          <p:spPr>
            <a:xfrm>
              <a:off x="10892403" y="3917441"/>
              <a:ext cx="1299600" cy="99689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0988A7-79FA-90F0-3409-2C23D41A1768}"/>
              </a:ext>
            </a:extLst>
          </p:cNvPr>
          <p:cNvSpPr txBox="1"/>
          <p:nvPr/>
        </p:nvSpPr>
        <p:spPr>
          <a:xfrm>
            <a:off x="104285" y="106126"/>
            <a:ext cx="806547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thickness (t) – Force per Pressure</a:t>
            </a:r>
            <a:endParaRPr lang="ko-KR" altLang="en-US" sz="20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20F025-1163-B0E9-C697-5B951FB80164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93904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5D700D-3BC0-D8EE-FF0B-295B537216E4}"/>
              </a:ext>
            </a:extLst>
          </p:cNvPr>
          <p:cNvSpPr txBox="1"/>
          <p:nvPr/>
        </p:nvSpPr>
        <p:spPr>
          <a:xfrm>
            <a:off x="9842090" y="727587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0.5mm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01B1E6-ACDC-6F76-131A-9792004F67AE}"/>
              </a:ext>
            </a:extLst>
          </p:cNvPr>
          <p:cNvSpPr txBox="1"/>
          <p:nvPr/>
        </p:nvSpPr>
        <p:spPr>
          <a:xfrm>
            <a:off x="9842090" y="2151413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0.6mm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B49BD-D689-6F26-7040-4D2632D56365}"/>
              </a:ext>
            </a:extLst>
          </p:cNvPr>
          <p:cNvSpPr txBox="1"/>
          <p:nvPr/>
        </p:nvSpPr>
        <p:spPr>
          <a:xfrm>
            <a:off x="9842090" y="3575239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0.7mm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341F4F-20F9-FACE-9042-8CEDFD17394C}"/>
              </a:ext>
            </a:extLst>
          </p:cNvPr>
          <p:cNvSpPr txBox="1"/>
          <p:nvPr/>
        </p:nvSpPr>
        <p:spPr>
          <a:xfrm>
            <a:off x="9842089" y="4999065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0.8mm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8F8F97-21DC-2E32-8411-D2E01483B9AA}"/>
              </a:ext>
            </a:extLst>
          </p:cNvPr>
          <p:cNvSpPr txBox="1"/>
          <p:nvPr/>
        </p:nvSpPr>
        <p:spPr>
          <a:xfrm>
            <a:off x="9842088" y="6422889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0.9mm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550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280</Words>
  <Application>Microsoft Office PowerPoint</Application>
  <PresentationFormat>와이드스크린</PresentationFormat>
  <Paragraphs>80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Arial Unicode MS</vt:lpstr>
      <vt:lpstr>맑은 고딕</vt:lpstr>
      <vt:lpstr>Arial</vt:lpstr>
      <vt:lpstr>Cambria Math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준섭 오</dc:creator>
  <cp:lastModifiedBy>준섭 오</cp:lastModifiedBy>
  <cp:revision>8</cp:revision>
  <dcterms:created xsi:type="dcterms:W3CDTF">2024-07-26T05:45:24Z</dcterms:created>
  <dcterms:modified xsi:type="dcterms:W3CDTF">2024-08-27T09:02:44Z</dcterms:modified>
  <cp:version/>
</cp:coreProperties>
</file>